
<file path=[Content_Types].xml><?xml version="1.0" encoding="utf-8"?>
<Types xmlns="http://schemas.openxmlformats.org/package/2006/content-types">
  <Override PartName="/_rels/.rels" ContentType="application/vnd.openxmlformats-package.relationships+xml"/>
  <Override PartName="/ppt/theme/theme2.xml" ContentType="application/vnd.openxmlformats-officedocument.theme+xml"/>
  <Override PartName="/ppt/theme/theme1.xml" ContentType="application/vnd.openxmlformats-officedocument.theme+xml"/>
  <Override PartName="/ppt/media/image2.tiff" ContentType="image/tiff"/>
  <Override PartName="/ppt/media/image3.tiff" ContentType="image/tiff"/>
  <Override PartName="/ppt/media/image5.png" ContentType="image/png"/>
  <Override PartName="/ppt/media/image4.png" ContentType="image/png"/>
  <Override PartName="/ppt/media/image6.png" ContentType="image/png"/>
  <Override PartName="/ppt/media/image1.tiff" ContentType="image/tiff"/>
  <Override PartName="/ppt/_rels/presentation.xml.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_rels/slide2.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slide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Lst>
  <p:sldIdLst>
    <p:sldId id="256" r:id="rId4"/>
    <p:sldId id="257" r:id="rId5"/>
    <p:sldId id="258" r:id="rId6"/>
    <p:sldId id="259" r:id="rId7"/>
    <p:sldId id="260" r:id="rId8"/>
    <p:sldId id="261" r:id="rId9"/>
    <p:sldId id="262" r:id="rId10"/>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bIns="45000" lIns="90000" rIns="90000" tIns="45000"/>
          <a:p>
            <a:pPr algn="ctr"/>
            <a:r>
              <a:rPr lang="en-US" sz="4400">
                <a:solidFill>
                  <a:srgbClr val="000000"/>
                </a:solidFill>
                <a:latin typeface="Calibri"/>
              </a:rPr>
              <a:t>Click to edit the title text formatClick to edit Master title style</a:t>
            </a:r>
            <a:endParaRPr/>
          </a:p>
        </p:txBody>
      </p:sp>
      <p:sp>
        <p:nvSpPr>
          <p:cNvPr id="1" name="PlaceHolder 2"/>
          <p:cNvSpPr>
            <a:spLocks noGrp="1"/>
          </p:cNvSpPr>
          <p:nvPr>
            <p:ph type="body"/>
          </p:nvPr>
        </p:nvSpPr>
        <p:spPr>
          <a:xfrm>
            <a:off x="457200" y="1600200"/>
            <a:ext cx="8229240" cy="4525560"/>
          </a:xfrm>
          <a:prstGeom prst="rect">
            <a:avLst/>
          </a:prstGeom>
        </p:spPr>
        <p:txBody>
          <a:bodyPr bIns="45000" lIns="90000" rIns="90000" tIns="45000"/>
          <a:p>
            <a:pPr>
              <a:buSzPct val="45000"/>
              <a:buFont typeface="StarSymbol"/>
              <a:buChar char=""/>
            </a:pPr>
            <a:r>
              <a:rPr lang="en-US" sz="3200">
                <a:solidFill>
                  <a:srgbClr val="000000"/>
                </a:solidFill>
                <a:latin typeface="Calibri"/>
              </a:rPr>
              <a:t>Click to edit the outline text format</a:t>
            </a:r>
            <a:endParaRPr/>
          </a:p>
          <a:p>
            <a:pPr lvl="1">
              <a:buSzPct val="45000"/>
              <a:buFont typeface="StarSymbol"/>
              <a:buChar char=""/>
            </a:pPr>
            <a:r>
              <a:rPr lang="en-US" sz="3200">
                <a:solidFill>
                  <a:srgbClr val="000000"/>
                </a:solidFill>
                <a:latin typeface="Calibri"/>
              </a:rPr>
              <a:t>Second Outline Level</a:t>
            </a:r>
            <a:endParaRPr/>
          </a:p>
          <a:p>
            <a:pPr lvl="2">
              <a:buSzPct val="75000"/>
              <a:buFont typeface="StarSymbol"/>
              <a:buChar char=""/>
            </a:pPr>
            <a:r>
              <a:rPr lang="en-US" sz="3200">
                <a:solidFill>
                  <a:srgbClr val="000000"/>
                </a:solidFill>
                <a:latin typeface="Calibri"/>
              </a:rPr>
              <a:t>Third Outline Level</a:t>
            </a:r>
            <a:endParaRPr/>
          </a:p>
          <a:p>
            <a:pPr lvl="3">
              <a:buSzPct val="45000"/>
              <a:buFont typeface="StarSymbol"/>
              <a:buChar char=""/>
            </a:pPr>
            <a:r>
              <a:rPr lang="en-US" sz="3200">
                <a:solidFill>
                  <a:srgbClr val="000000"/>
                </a:solidFill>
                <a:latin typeface="Calibri"/>
              </a:rPr>
              <a:t>Fourth Outline Level</a:t>
            </a:r>
            <a:endParaRPr/>
          </a:p>
          <a:p>
            <a:pPr lvl="4">
              <a:buSzPct val="75000"/>
              <a:buFont typeface="StarSymbol"/>
              <a:buChar char=""/>
            </a:pPr>
            <a:r>
              <a:rPr lang="en-US" sz="3200">
                <a:solidFill>
                  <a:srgbClr val="000000"/>
                </a:solidFill>
                <a:latin typeface="Calibri"/>
              </a:rPr>
              <a:t>Fifth Outline Level</a:t>
            </a:r>
            <a:endParaRPr/>
          </a:p>
          <a:p>
            <a:pPr lvl="5">
              <a:buSzPct val="45000"/>
              <a:buFont typeface="StarSymbol"/>
              <a:buChar char=""/>
            </a:pPr>
            <a:r>
              <a:rPr lang="en-US" sz="3200">
                <a:solidFill>
                  <a:srgbClr val="000000"/>
                </a:solidFill>
                <a:latin typeface="Calibri"/>
              </a:rPr>
              <a:t>Sixth Outline Level</a:t>
            </a:r>
            <a:endParaRPr/>
          </a:p>
          <a:p>
            <a:pPr lvl="6">
              <a:buSzPct val="45000"/>
              <a:buFont typeface="StarSymbol"/>
              <a:buChar char=""/>
            </a:pPr>
            <a:r>
              <a:rPr lang="en-US" sz="3200">
                <a:solidFill>
                  <a:srgbClr val="000000"/>
                </a:solidFill>
                <a:latin typeface="Calibri"/>
              </a:rPr>
              <a:t>Seventh Outline Level</a:t>
            </a:r>
            <a:endParaRPr/>
          </a:p>
          <a:p>
            <a:pPr lvl="7">
              <a:buSzPct val="45000"/>
              <a:buFont typeface="StarSymbol"/>
              <a:buChar char=""/>
            </a:pPr>
            <a:r>
              <a:rPr lang="en-US" sz="3200">
                <a:solidFill>
                  <a:srgbClr val="000000"/>
                </a:solidFill>
                <a:latin typeface="Calibri"/>
              </a:rPr>
              <a:t>Eighth Outline Level</a:t>
            </a:r>
            <a:endParaRPr/>
          </a:p>
          <a:p>
            <a:pPr>
              <a:buSzPct val="45000"/>
              <a:buFont typeface="Arial"/>
              <a:buChar char="•"/>
            </a:pPr>
            <a:r>
              <a:rPr lang="en-US" sz="3200">
                <a:solidFill>
                  <a:srgbClr val="000000"/>
                </a:solidFill>
                <a:latin typeface="Calibri"/>
              </a:rPr>
              <a:t>Ninth Outline LevelClick to edit Master text styles</a:t>
            </a:r>
            <a:endParaRPr/>
          </a:p>
          <a:p>
            <a:pPr lvl="1">
              <a:buSzPct val="45000"/>
              <a:buFont typeface="Arial"/>
              <a:buChar char="–"/>
            </a:pPr>
            <a:r>
              <a:rPr lang="en-US" sz="2800">
                <a:solidFill>
                  <a:srgbClr val="000000"/>
                </a:solidFill>
                <a:latin typeface="Calibri"/>
              </a:rPr>
              <a:t>Second level</a:t>
            </a:r>
            <a:endParaRPr/>
          </a:p>
          <a:p>
            <a:pPr lvl="1">
              <a:buSzPct val="45000"/>
              <a:buFont typeface="Arial"/>
              <a:buChar char="–"/>
            </a:pPr>
            <a:r>
              <a:rPr lang="en-US" sz="2400">
                <a:solidFill>
                  <a:srgbClr val="000000"/>
                </a:solidFill>
                <a:latin typeface="Calibri"/>
              </a:rPr>
              <a:t>Third level</a:t>
            </a:r>
            <a:endParaRPr/>
          </a:p>
          <a:p>
            <a:pPr lvl="2">
              <a:buSzPct val="75000"/>
              <a:buFont typeface="Arial"/>
              <a:buChar char="•"/>
            </a:pPr>
            <a:r>
              <a:rPr lang="en-US" sz="2000">
                <a:solidFill>
                  <a:srgbClr val="000000"/>
                </a:solidFill>
                <a:latin typeface="Calibri"/>
              </a:rPr>
              <a:t>Fourth level</a:t>
            </a:r>
            <a:endParaRPr/>
          </a:p>
          <a:p>
            <a:pPr lvl="3">
              <a:buSzPct val="45000"/>
              <a:buFont typeface="Arial"/>
              <a:buChar char="–"/>
            </a:pPr>
            <a:r>
              <a:rPr lang="en-US" sz="2000">
                <a:solidFill>
                  <a:srgbClr val="000000"/>
                </a:solidFill>
                <a:latin typeface="Calibri"/>
              </a:rPr>
              <a:t>Fifth level</a:t>
            </a:r>
            <a:endParaRPr/>
          </a:p>
        </p:txBody>
      </p:sp>
      <p:sp>
        <p:nvSpPr>
          <p:cNvPr id="2" name="PlaceHolder 3"/>
          <p:cNvSpPr>
            <a:spLocks noGrp="1"/>
          </p:cNvSpPr>
          <p:nvPr>
            <p:ph type="dt"/>
          </p:nvPr>
        </p:nvSpPr>
        <p:spPr>
          <a:xfrm>
            <a:off x="457200" y="6356520"/>
            <a:ext cx="2133360" cy="364680"/>
          </a:xfrm>
          <a:prstGeom prst="rect">
            <a:avLst/>
          </a:prstGeom>
        </p:spPr>
        <p:txBody>
          <a:bodyPr bIns="45000" lIns="90000" rIns="90000" tIns="45000"/>
          <a:p>
            <a:r>
              <a:rPr lang="en-US" sz="1200">
                <a:solidFill>
                  <a:srgbClr val="8b8b8b"/>
                </a:solidFill>
                <a:latin typeface="Calibri"/>
              </a:rPr>
              <a:t>&lt;date/time&gt;</a:t>
            </a:r>
            <a:r>
              <a:rPr lang="en-US" sz="1200">
                <a:solidFill>
                  <a:srgbClr val="8b8b8b"/>
                </a:solidFill>
                <a:latin typeface="Calibri"/>
              </a:rPr>
              <a:t>11/3/13</a:t>
            </a:r>
            <a:endParaRPr/>
          </a:p>
        </p:txBody>
      </p:sp>
      <p:sp>
        <p:nvSpPr>
          <p:cNvPr id="3" name="PlaceHolder 4"/>
          <p:cNvSpPr>
            <a:spLocks noGrp="1"/>
          </p:cNvSpPr>
          <p:nvPr>
            <p:ph type="ftr"/>
          </p:nvPr>
        </p:nvSpPr>
        <p:spPr>
          <a:xfrm>
            <a:off x="3124080" y="6356520"/>
            <a:ext cx="2895120" cy="364680"/>
          </a:xfrm>
          <a:prstGeom prst="rect">
            <a:avLst/>
          </a:prstGeom>
        </p:spPr>
        <p:txBody>
          <a:bodyPr bIns="45000" lIns="90000" rIns="90000" tIns="45000"/>
          <a:p>
            <a:r>
              <a:rPr lang="en-US"/>
              <a:t>&lt;footer&gt;</a:t>
            </a:r>
            <a:endParaRPr/>
          </a:p>
        </p:txBody>
      </p:sp>
      <p:sp>
        <p:nvSpPr>
          <p:cNvPr id="4" name="PlaceHolder 5"/>
          <p:cNvSpPr>
            <a:spLocks noGrp="1"/>
          </p:cNvSpPr>
          <p:nvPr>
            <p:ph type="sldNum"/>
          </p:nvPr>
        </p:nvSpPr>
        <p:spPr>
          <a:xfrm>
            <a:off x="6553080" y="6356520"/>
            <a:ext cx="2133360" cy="364680"/>
          </a:xfrm>
          <a:prstGeom prst="rect">
            <a:avLst/>
          </a:prstGeom>
        </p:spPr>
        <p:txBody>
          <a:bodyPr bIns="45000" lIns="90000" rIns="90000" tIns="45000"/>
          <a:p>
            <a:fld id="{9161A111-B151-4141-A121-61E18181A161}" type="slidenum">
              <a:rPr lang="en-US" sz="1200">
                <a:solidFill>
                  <a:srgbClr val="8b8b8b"/>
                </a:solidFill>
                <a:latin typeface="Calibri"/>
              </a:rPr>
              <a:t>&lt;number&gt;</a:t>
            </a:fld>
            <a:fld id="{41810131-5191-4131-B181-71B161918151}" type="slidenum">
              <a:rPr lang="en-US" sz="1200">
                <a:solidFill>
                  <a:srgbClr val="8b8b8b"/>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bIns="45000" lIns="90000" rIns="90000" tIns="45000"/>
          <a:p>
            <a:pPr algn="ctr"/>
            <a:r>
              <a:rPr lang="en-US" sz="4400">
                <a:solidFill>
                  <a:srgbClr val="000000"/>
                </a:solidFill>
                <a:latin typeface="Calibri"/>
              </a:rPr>
              <a:t>Click to edit the title text formatClick to edit Master title style</a:t>
            </a:r>
            <a:endParaRPr/>
          </a:p>
        </p:txBody>
      </p:sp>
      <p:sp>
        <p:nvSpPr>
          <p:cNvPr id="6" name="PlaceHolder 2"/>
          <p:cNvSpPr>
            <a:spLocks noGrp="1"/>
          </p:cNvSpPr>
          <p:nvPr>
            <p:ph type="body"/>
          </p:nvPr>
        </p:nvSpPr>
        <p:spPr>
          <a:xfrm>
            <a:off x="1371600" y="3886200"/>
            <a:ext cx="6400440" cy="1752120"/>
          </a:xfrm>
          <a:prstGeom prst="rect">
            <a:avLst/>
          </a:prstGeom>
        </p:spPr>
        <p:txBody>
          <a:bodyPr bIns="45000" lIns="90000" rIns="90000" tIns="45000"/>
          <a:p>
            <a:pPr>
              <a:buSzPct val="45000"/>
              <a:buFont typeface="StarSymbol"/>
              <a:buChar char=""/>
            </a:pPr>
            <a:r>
              <a:rPr lang="en-US" sz="3200">
                <a:solidFill>
                  <a:srgbClr val="8b8b8b"/>
                </a:solidFill>
                <a:latin typeface="Calibri"/>
              </a:rPr>
              <a:t>Click to edit the outline text format</a:t>
            </a:r>
            <a:endParaRPr/>
          </a:p>
          <a:p>
            <a:pPr lvl="1">
              <a:buSzPct val="45000"/>
              <a:buFont typeface="StarSymbol"/>
              <a:buChar char=""/>
            </a:pPr>
            <a:r>
              <a:rPr lang="en-US" sz="3200">
                <a:solidFill>
                  <a:srgbClr val="8b8b8b"/>
                </a:solidFill>
                <a:latin typeface="Calibri"/>
              </a:rPr>
              <a:t>Second Outline Level</a:t>
            </a:r>
            <a:endParaRPr/>
          </a:p>
          <a:p>
            <a:pPr lvl="2">
              <a:buSzPct val="75000"/>
              <a:buFont typeface="StarSymbol"/>
              <a:buChar char=""/>
            </a:pPr>
            <a:r>
              <a:rPr lang="en-US" sz="3200">
                <a:solidFill>
                  <a:srgbClr val="8b8b8b"/>
                </a:solidFill>
                <a:latin typeface="Calibri"/>
              </a:rPr>
              <a:t>Third Outline Level</a:t>
            </a:r>
            <a:endParaRPr/>
          </a:p>
          <a:p>
            <a:pPr lvl="3">
              <a:buSzPct val="45000"/>
              <a:buFont typeface="StarSymbol"/>
              <a:buChar char=""/>
            </a:pPr>
            <a:r>
              <a:rPr lang="en-US" sz="3200">
                <a:solidFill>
                  <a:srgbClr val="8b8b8b"/>
                </a:solidFill>
                <a:latin typeface="Calibri"/>
              </a:rPr>
              <a:t>Fourth Outline Level</a:t>
            </a:r>
            <a:endParaRPr/>
          </a:p>
          <a:p>
            <a:pPr lvl="4">
              <a:buSzPct val="75000"/>
              <a:buFont typeface="StarSymbol"/>
              <a:buChar char=""/>
            </a:pPr>
            <a:r>
              <a:rPr lang="en-US" sz="3200">
                <a:solidFill>
                  <a:srgbClr val="8b8b8b"/>
                </a:solidFill>
                <a:latin typeface="Calibri"/>
              </a:rPr>
              <a:t>Fifth Outline Level</a:t>
            </a:r>
            <a:endParaRPr/>
          </a:p>
          <a:p>
            <a:pPr lvl="5">
              <a:buSzPct val="45000"/>
              <a:buFont typeface="StarSymbol"/>
              <a:buChar char=""/>
            </a:pPr>
            <a:r>
              <a:rPr lang="en-US" sz="3200">
                <a:solidFill>
                  <a:srgbClr val="8b8b8b"/>
                </a:solidFill>
                <a:latin typeface="Calibri"/>
              </a:rPr>
              <a:t>Sixth Outline Level</a:t>
            </a:r>
            <a:endParaRPr/>
          </a:p>
          <a:p>
            <a:pPr lvl="6">
              <a:buSzPct val="45000"/>
              <a:buFont typeface="StarSymbol"/>
              <a:buChar char=""/>
            </a:pPr>
            <a:r>
              <a:rPr lang="en-US" sz="3200">
                <a:solidFill>
                  <a:srgbClr val="8b8b8b"/>
                </a:solidFill>
                <a:latin typeface="Calibri"/>
              </a:rPr>
              <a:t>Seventh Outline Level</a:t>
            </a:r>
            <a:endParaRPr/>
          </a:p>
          <a:p>
            <a:pPr lvl="7">
              <a:buSzPct val="45000"/>
              <a:buFont typeface="StarSymbol"/>
              <a:buChar char=""/>
            </a:pPr>
            <a:r>
              <a:rPr lang="en-US" sz="3200">
                <a:solidFill>
                  <a:srgbClr val="8b8b8b"/>
                </a:solidFill>
                <a:latin typeface="Calibri"/>
              </a:rPr>
              <a:t>Eighth Outline Level</a:t>
            </a:r>
            <a:endParaRPr/>
          </a:p>
          <a:p>
            <a:r>
              <a:rPr lang="en-US" sz="3200">
                <a:solidFill>
                  <a:srgbClr val="8b8b8b"/>
                </a:solidFill>
                <a:latin typeface="Calibri"/>
              </a:rPr>
              <a:t>Ninth Outline LevelClick to edit Master subtitle style</a:t>
            </a:r>
            <a:endParaRPr/>
          </a:p>
        </p:txBody>
      </p:sp>
      <p:sp>
        <p:nvSpPr>
          <p:cNvPr id="7" name="PlaceHolder 3"/>
          <p:cNvSpPr>
            <a:spLocks noGrp="1"/>
          </p:cNvSpPr>
          <p:nvPr>
            <p:ph type="dt"/>
          </p:nvPr>
        </p:nvSpPr>
        <p:spPr>
          <a:xfrm>
            <a:off x="457200" y="6356520"/>
            <a:ext cx="2133360" cy="364680"/>
          </a:xfrm>
          <a:prstGeom prst="rect">
            <a:avLst/>
          </a:prstGeom>
        </p:spPr>
        <p:txBody>
          <a:bodyPr bIns="45000" lIns="90000" rIns="90000" tIns="45000"/>
          <a:p>
            <a:r>
              <a:rPr lang="en-US" sz="1200">
                <a:solidFill>
                  <a:srgbClr val="8b8b8b"/>
                </a:solidFill>
                <a:latin typeface="Calibri"/>
              </a:rPr>
              <a:t>&lt;date/time&gt;</a:t>
            </a:r>
            <a:r>
              <a:rPr lang="en-US" sz="1200">
                <a:solidFill>
                  <a:srgbClr val="8b8b8b"/>
                </a:solidFill>
                <a:latin typeface="Calibri"/>
              </a:rPr>
              <a:t>11/3/13</a:t>
            </a:r>
            <a:endParaRPr/>
          </a:p>
        </p:txBody>
      </p:sp>
      <p:sp>
        <p:nvSpPr>
          <p:cNvPr id="8" name="PlaceHolder 4"/>
          <p:cNvSpPr>
            <a:spLocks noGrp="1"/>
          </p:cNvSpPr>
          <p:nvPr>
            <p:ph type="ftr"/>
          </p:nvPr>
        </p:nvSpPr>
        <p:spPr>
          <a:xfrm>
            <a:off x="3124080" y="6356520"/>
            <a:ext cx="2895120" cy="364680"/>
          </a:xfrm>
          <a:prstGeom prst="rect">
            <a:avLst/>
          </a:prstGeom>
        </p:spPr>
        <p:txBody>
          <a:bodyPr bIns="45000" lIns="90000" rIns="90000" tIns="45000"/>
          <a:p>
            <a:r>
              <a:rPr lang="en-US"/>
              <a:t>&lt;footer&gt;</a:t>
            </a:r>
            <a:endParaRPr/>
          </a:p>
        </p:txBody>
      </p:sp>
      <p:sp>
        <p:nvSpPr>
          <p:cNvPr id="9" name="PlaceHolder 5"/>
          <p:cNvSpPr>
            <a:spLocks noGrp="1"/>
          </p:cNvSpPr>
          <p:nvPr>
            <p:ph type="sldNum"/>
          </p:nvPr>
        </p:nvSpPr>
        <p:spPr>
          <a:xfrm>
            <a:off x="6553080" y="6356520"/>
            <a:ext cx="2133360" cy="364680"/>
          </a:xfrm>
          <a:prstGeom prst="rect">
            <a:avLst/>
          </a:prstGeom>
        </p:spPr>
        <p:txBody>
          <a:bodyPr bIns="45000" lIns="90000" rIns="90000" tIns="45000"/>
          <a:p>
            <a:fld id="{31016161-5101-4121-9141-C171D1F14151}" type="slidenum">
              <a:rPr lang="en-US" sz="1200">
                <a:solidFill>
                  <a:srgbClr val="8b8b8b"/>
                </a:solidFill>
                <a:latin typeface="Calibri"/>
              </a:rPr>
              <a:t>&lt;number&gt;</a:t>
            </a:fld>
            <a:fld id="{61E1D141-E141-4191-9111-B18111210121}" type="slidenum">
              <a:rPr lang="en-US" sz="1200">
                <a:solidFill>
                  <a:srgbClr val="8b8b8b"/>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51"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tiff"/><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2.tiff"/><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tiff"/><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 name="Picture 21"/>
          <p:cNvPicPr/>
          <p:nvPr/>
        </p:nvPicPr>
        <p:blipFill>
          <a:blip r:embed="rId1"/>
          <a:stretch>
            <a:fillRect/>
          </a:stretch>
        </p:blipFill>
        <p:spPr>
          <a:xfrm>
            <a:off x="1005840" y="28440"/>
            <a:ext cx="7134480" cy="5666400"/>
          </a:xfrm>
          <a:prstGeom prst="rect">
            <a:avLst/>
          </a:prstGeom>
        </p:spPr>
      </p:pic>
      <p:sp>
        <p:nvSpPr>
          <p:cNvPr id="11" name="CustomShape 1"/>
          <p:cNvSpPr/>
          <p:nvPr/>
        </p:nvSpPr>
        <p:spPr>
          <a:xfrm>
            <a:off x="1005840" y="5726520"/>
            <a:ext cx="7140960" cy="1145880"/>
          </a:xfrm>
          <a:prstGeom prst="rect">
            <a:avLst/>
          </a:prstGeom>
        </p:spPr>
        <p:txBody>
          <a:bodyPr bIns="45000" lIns="90000" rIns="90000" tIns="45000"/>
          <a:p>
            <a:r>
              <a:rPr lang="en-US">
                <a:solidFill>
                  <a:srgbClr val="000000"/>
                </a:solidFill>
                <a:latin typeface="Calibri"/>
              </a:rPr>
              <a:t>Figure 1. Screenshot from Arlington GIS map showing single family and two family houses lining the Minuteman Trail just south of Spy Pond.  The scale is approximate; the purpose of this map is to identify buildings.</a:t>
            </a:r>
            <a:endParaRPr/>
          </a:p>
        </p:txBody>
      </p:sp>
      <p:sp>
        <p:nvSpPr>
          <p:cNvPr id="12" name="CustomShape 2"/>
          <p:cNvSpPr/>
          <p:nvPr/>
        </p:nvSpPr>
        <p:spPr>
          <a:xfrm>
            <a:off x="4255200" y="1893960"/>
            <a:ext cx="2969640" cy="618120"/>
          </a:xfrm>
          <a:prstGeom prst="rect">
            <a:avLst/>
          </a:prstGeom>
        </p:spPr>
        <p:txBody>
          <a:bodyPr bIns="45000" lIns="90000" rIns="90000" tIns="45000"/>
          <a:p>
            <a:r>
              <a:rPr lang="en-US">
                <a:solidFill>
                  <a:srgbClr val="000000"/>
                </a:solidFill>
                <a:latin typeface="Calibri"/>
              </a:rPr>
              <a:t>Minuteman Trail right of way </a:t>
            </a:r>
            <a:endParaRPr/>
          </a:p>
        </p:txBody>
      </p:sp>
      <p:sp>
        <p:nvSpPr>
          <p:cNvPr id="13" name="Line 3"/>
          <p:cNvSpPr/>
          <p:nvPr/>
        </p:nvSpPr>
        <p:spPr>
          <a:xfrm>
            <a:off x="7254360" y="5392440"/>
            <a:ext cx="860760" cy="5040"/>
          </a:xfrm>
          <a:prstGeom prst="line">
            <a:avLst/>
          </a:prstGeom>
          <a:ln w="25560">
            <a:solidFill>
              <a:srgbClr val="000000"/>
            </a:solidFill>
            <a:round/>
          </a:ln>
        </p:spPr>
      </p:sp>
      <p:sp>
        <p:nvSpPr>
          <p:cNvPr id="14" name="CustomShape 4"/>
          <p:cNvSpPr/>
          <p:nvPr/>
        </p:nvSpPr>
        <p:spPr>
          <a:xfrm>
            <a:off x="7289640" y="5358600"/>
            <a:ext cx="793440" cy="618120"/>
          </a:xfrm>
          <a:prstGeom prst="rect">
            <a:avLst/>
          </a:prstGeom>
        </p:spPr>
        <p:txBody>
          <a:bodyPr bIns="45000" lIns="90000" rIns="90000" tIns="45000"/>
          <a:p>
            <a:pPr algn="ctr"/>
            <a:r>
              <a:rPr lang="en-US">
                <a:solidFill>
                  <a:srgbClr val="000000"/>
                </a:solidFill>
                <a:latin typeface="Calibri"/>
              </a:rPr>
              <a:t>~50 ft.</a:t>
            </a:r>
            <a:endParaRPr/>
          </a:p>
        </p:txBody>
      </p:sp>
      <p:sp>
        <p:nvSpPr>
          <p:cNvPr id="15" name="CustomShape 5"/>
          <p:cNvSpPr/>
          <p:nvPr/>
        </p:nvSpPr>
        <p:spPr>
          <a:xfrm>
            <a:off x="7493040" y="4000680"/>
            <a:ext cx="634680" cy="533160"/>
          </a:xfrm>
          <a:prstGeom prst="wedgeRoundRectCallout">
            <a:avLst>
              <a:gd fmla="val 0" name="adj1"/>
              <a:gd fmla="val 0" name="adj2"/>
              <a:gd fmla="val 0" name="adj3"/>
            </a:avLst>
          </a:prstGeom>
          <a:solidFill>
            <a:srgbClr val="ffffff"/>
          </a:solidFill>
          <a:ln w="12600">
            <a:solidFill>
              <a:srgbClr val="000000"/>
            </a:solidFill>
            <a:round/>
          </a:ln>
        </p:spPr>
        <p:txBody>
          <a:bodyPr anchor="ctr" bIns="45000" lIns="90000" rIns="90000" tIns="45000"/>
          <a:p>
            <a:pPr algn="ctr"/>
            <a:r>
              <a:rPr lang="en-US" sz="1600">
                <a:solidFill>
                  <a:srgbClr val="000000"/>
                </a:solidFill>
                <a:latin typeface="Calibri"/>
              </a:rPr>
              <a:t>Single family</a:t>
            </a:r>
            <a:endParaRPr/>
          </a:p>
        </p:txBody>
      </p:sp>
      <p:sp>
        <p:nvSpPr>
          <p:cNvPr id="16" name="CustomShape 6"/>
          <p:cNvSpPr/>
          <p:nvPr/>
        </p:nvSpPr>
        <p:spPr>
          <a:xfrm>
            <a:off x="6915240" y="2838600"/>
            <a:ext cx="634680" cy="526680"/>
          </a:xfrm>
          <a:prstGeom prst="wedgeRoundRectCallout">
            <a:avLst>
              <a:gd fmla="val 0" name="adj1"/>
              <a:gd fmla="val 0" name="adj2"/>
              <a:gd fmla="val 0" name="adj3"/>
            </a:avLst>
          </a:prstGeom>
          <a:solidFill>
            <a:srgbClr val="ffffff"/>
          </a:solidFill>
          <a:ln w="12600">
            <a:solidFill>
              <a:srgbClr val="000000"/>
            </a:solidFill>
            <a:round/>
          </a:ln>
        </p:spPr>
        <p:txBody>
          <a:bodyPr anchor="ctr" bIns="45000" lIns="90000" rIns="90000" tIns="45000"/>
          <a:p>
            <a:pPr algn="ctr"/>
            <a:r>
              <a:rPr lang="en-US" sz="1600">
                <a:solidFill>
                  <a:srgbClr val="000000"/>
                </a:solidFill>
                <a:latin typeface="Calibri"/>
              </a:rPr>
              <a:t>two family</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 name="Line 1"/>
          <p:cNvSpPr/>
          <p:nvPr/>
        </p:nvSpPr>
        <p:spPr>
          <a:xfrm flipH="1">
            <a:off x="1797120" y="5193360"/>
            <a:ext cx="1440" cy="126000"/>
          </a:xfrm>
          <a:prstGeom prst="line">
            <a:avLst/>
          </a:prstGeom>
          <a:ln w="15840">
            <a:solidFill>
              <a:srgbClr val="000000"/>
            </a:solidFill>
            <a:round/>
          </a:ln>
        </p:spPr>
      </p:sp>
      <p:sp>
        <p:nvSpPr>
          <p:cNvPr id="18" name="Line 2"/>
          <p:cNvSpPr/>
          <p:nvPr/>
        </p:nvSpPr>
        <p:spPr>
          <a:xfrm flipH="1">
            <a:off x="2068200" y="5193360"/>
            <a:ext cx="1800" cy="126000"/>
          </a:xfrm>
          <a:prstGeom prst="line">
            <a:avLst/>
          </a:prstGeom>
          <a:ln w="15840">
            <a:solidFill>
              <a:srgbClr val="000000"/>
            </a:solidFill>
            <a:round/>
          </a:ln>
        </p:spPr>
      </p:sp>
      <p:sp>
        <p:nvSpPr>
          <p:cNvPr id="19" name="Line 3"/>
          <p:cNvSpPr/>
          <p:nvPr/>
        </p:nvSpPr>
        <p:spPr>
          <a:xfrm flipH="1">
            <a:off x="2339640" y="5193360"/>
            <a:ext cx="1800" cy="126000"/>
          </a:xfrm>
          <a:prstGeom prst="line">
            <a:avLst/>
          </a:prstGeom>
          <a:ln w="15840">
            <a:solidFill>
              <a:srgbClr val="000000"/>
            </a:solidFill>
            <a:round/>
          </a:ln>
        </p:spPr>
      </p:sp>
      <p:sp>
        <p:nvSpPr>
          <p:cNvPr id="20" name="Line 4"/>
          <p:cNvSpPr/>
          <p:nvPr/>
        </p:nvSpPr>
        <p:spPr>
          <a:xfrm flipH="1">
            <a:off x="2611080" y="5193360"/>
            <a:ext cx="1440" cy="126000"/>
          </a:xfrm>
          <a:prstGeom prst="line">
            <a:avLst/>
          </a:prstGeom>
          <a:ln w="15840">
            <a:solidFill>
              <a:srgbClr val="000000"/>
            </a:solidFill>
            <a:round/>
          </a:ln>
        </p:spPr>
      </p:sp>
      <p:sp>
        <p:nvSpPr>
          <p:cNvPr id="21" name="Line 5"/>
          <p:cNvSpPr/>
          <p:nvPr/>
        </p:nvSpPr>
        <p:spPr>
          <a:xfrm flipH="1">
            <a:off x="2882520" y="5193360"/>
            <a:ext cx="1440" cy="126000"/>
          </a:xfrm>
          <a:prstGeom prst="line">
            <a:avLst/>
          </a:prstGeom>
          <a:ln w="15840">
            <a:solidFill>
              <a:srgbClr val="000000"/>
            </a:solidFill>
            <a:round/>
          </a:ln>
        </p:spPr>
      </p:sp>
      <p:sp>
        <p:nvSpPr>
          <p:cNvPr id="22" name="Line 6"/>
          <p:cNvSpPr/>
          <p:nvPr/>
        </p:nvSpPr>
        <p:spPr>
          <a:xfrm flipH="1">
            <a:off x="3153960" y="5193360"/>
            <a:ext cx="1440" cy="126000"/>
          </a:xfrm>
          <a:prstGeom prst="line">
            <a:avLst/>
          </a:prstGeom>
          <a:ln w="15840">
            <a:solidFill>
              <a:srgbClr val="000000"/>
            </a:solidFill>
            <a:round/>
          </a:ln>
        </p:spPr>
      </p:sp>
      <p:sp>
        <p:nvSpPr>
          <p:cNvPr id="23" name="Line 7"/>
          <p:cNvSpPr/>
          <p:nvPr/>
        </p:nvSpPr>
        <p:spPr>
          <a:xfrm flipH="1">
            <a:off x="3425040" y="5193360"/>
            <a:ext cx="1800" cy="126000"/>
          </a:xfrm>
          <a:prstGeom prst="line">
            <a:avLst/>
          </a:prstGeom>
          <a:ln w="15840">
            <a:solidFill>
              <a:srgbClr val="000000"/>
            </a:solidFill>
            <a:round/>
          </a:ln>
        </p:spPr>
      </p:sp>
      <p:sp>
        <p:nvSpPr>
          <p:cNvPr id="24" name="Line 8"/>
          <p:cNvSpPr/>
          <p:nvPr/>
        </p:nvSpPr>
        <p:spPr>
          <a:xfrm flipH="1">
            <a:off x="3696480" y="5193360"/>
            <a:ext cx="1800" cy="126000"/>
          </a:xfrm>
          <a:prstGeom prst="line">
            <a:avLst/>
          </a:prstGeom>
          <a:ln w="15840">
            <a:solidFill>
              <a:srgbClr val="000000"/>
            </a:solidFill>
            <a:round/>
          </a:ln>
        </p:spPr>
      </p:sp>
      <p:sp>
        <p:nvSpPr>
          <p:cNvPr id="25" name="Line 9"/>
          <p:cNvSpPr/>
          <p:nvPr/>
        </p:nvSpPr>
        <p:spPr>
          <a:xfrm flipH="1">
            <a:off x="3967920" y="5193360"/>
            <a:ext cx="1440" cy="126000"/>
          </a:xfrm>
          <a:prstGeom prst="line">
            <a:avLst/>
          </a:prstGeom>
          <a:ln w="15840">
            <a:solidFill>
              <a:srgbClr val="000000"/>
            </a:solidFill>
            <a:round/>
          </a:ln>
        </p:spPr>
      </p:sp>
      <p:sp>
        <p:nvSpPr>
          <p:cNvPr id="26" name="Line 10"/>
          <p:cNvSpPr/>
          <p:nvPr/>
        </p:nvSpPr>
        <p:spPr>
          <a:xfrm flipH="1">
            <a:off x="1525680" y="5193360"/>
            <a:ext cx="1440" cy="126000"/>
          </a:xfrm>
          <a:prstGeom prst="line">
            <a:avLst/>
          </a:prstGeom>
          <a:ln w="15840">
            <a:solidFill>
              <a:srgbClr val="000000"/>
            </a:solidFill>
            <a:round/>
          </a:ln>
        </p:spPr>
      </p:sp>
      <p:sp>
        <p:nvSpPr>
          <p:cNvPr id="27" name="Line 11"/>
          <p:cNvSpPr/>
          <p:nvPr/>
        </p:nvSpPr>
        <p:spPr>
          <a:xfrm flipH="1">
            <a:off x="4510800" y="5193360"/>
            <a:ext cx="1440" cy="126000"/>
          </a:xfrm>
          <a:prstGeom prst="line">
            <a:avLst/>
          </a:prstGeom>
          <a:ln w="15840">
            <a:solidFill>
              <a:srgbClr val="000000"/>
            </a:solidFill>
            <a:round/>
          </a:ln>
        </p:spPr>
      </p:sp>
      <p:sp>
        <p:nvSpPr>
          <p:cNvPr id="28" name="Line 12"/>
          <p:cNvSpPr/>
          <p:nvPr/>
        </p:nvSpPr>
        <p:spPr>
          <a:xfrm flipH="1">
            <a:off x="4781880" y="5193360"/>
            <a:ext cx="1800" cy="126000"/>
          </a:xfrm>
          <a:prstGeom prst="line">
            <a:avLst/>
          </a:prstGeom>
          <a:ln w="15840">
            <a:solidFill>
              <a:srgbClr val="000000"/>
            </a:solidFill>
            <a:round/>
          </a:ln>
        </p:spPr>
      </p:sp>
      <p:sp>
        <p:nvSpPr>
          <p:cNvPr id="29" name="Line 13"/>
          <p:cNvSpPr/>
          <p:nvPr/>
        </p:nvSpPr>
        <p:spPr>
          <a:xfrm flipH="1">
            <a:off x="5053320" y="5193360"/>
            <a:ext cx="1800" cy="126000"/>
          </a:xfrm>
          <a:prstGeom prst="line">
            <a:avLst/>
          </a:prstGeom>
          <a:ln w="15840">
            <a:solidFill>
              <a:srgbClr val="000000"/>
            </a:solidFill>
            <a:round/>
          </a:ln>
        </p:spPr>
      </p:sp>
      <p:sp>
        <p:nvSpPr>
          <p:cNvPr id="30" name="Line 14"/>
          <p:cNvSpPr/>
          <p:nvPr/>
        </p:nvSpPr>
        <p:spPr>
          <a:xfrm flipH="1">
            <a:off x="5324760" y="5193360"/>
            <a:ext cx="1440" cy="126000"/>
          </a:xfrm>
          <a:prstGeom prst="line">
            <a:avLst/>
          </a:prstGeom>
          <a:ln w="15840">
            <a:solidFill>
              <a:srgbClr val="000000"/>
            </a:solidFill>
            <a:round/>
          </a:ln>
        </p:spPr>
      </p:sp>
      <p:sp>
        <p:nvSpPr>
          <p:cNvPr id="31" name="Line 15"/>
          <p:cNvSpPr/>
          <p:nvPr/>
        </p:nvSpPr>
        <p:spPr>
          <a:xfrm flipH="1">
            <a:off x="5596200" y="5193360"/>
            <a:ext cx="1440" cy="126000"/>
          </a:xfrm>
          <a:prstGeom prst="line">
            <a:avLst/>
          </a:prstGeom>
          <a:ln w="15840">
            <a:solidFill>
              <a:srgbClr val="000000"/>
            </a:solidFill>
            <a:round/>
          </a:ln>
        </p:spPr>
      </p:sp>
      <p:sp>
        <p:nvSpPr>
          <p:cNvPr id="32" name="Line 16"/>
          <p:cNvSpPr/>
          <p:nvPr/>
        </p:nvSpPr>
        <p:spPr>
          <a:xfrm flipH="1">
            <a:off x="5867280" y="5193360"/>
            <a:ext cx="1800" cy="126000"/>
          </a:xfrm>
          <a:prstGeom prst="line">
            <a:avLst/>
          </a:prstGeom>
          <a:ln w="15840">
            <a:solidFill>
              <a:srgbClr val="000000"/>
            </a:solidFill>
            <a:round/>
          </a:ln>
        </p:spPr>
      </p:sp>
      <p:sp>
        <p:nvSpPr>
          <p:cNvPr id="33" name="Line 17"/>
          <p:cNvSpPr/>
          <p:nvPr/>
        </p:nvSpPr>
        <p:spPr>
          <a:xfrm flipH="1">
            <a:off x="6138720" y="5193360"/>
            <a:ext cx="1800" cy="126000"/>
          </a:xfrm>
          <a:prstGeom prst="line">
            <a:avLst/>
          </a:prstGeom>
          <a:ln w="15840">
            <a:solidFill>
              <a:srgbClr val="000000"/>
            </a:solidFill>
            <a:round/>
          </a:ln>
        </p:spPr>
      </p:sp>
      <p:sp>
        <p:nvSpPr>
          <p:cNvPr id="34" name="Line 18"/>
          <p:cNvSpPr/>
          <p:nvPr/>
        </p:nvSpPr>
        <p:spPr>
          <a:xfrm flipH="1">
            <a:off x="6410160" y="5193360"/>
            <a:ext cx="1440" cy="126000"/>
          </a:xfrm>
          <a:prstGeom prst="line">
            <a:avLst/>
          </a:prstGeom>
          <a:ln w="15840">
            <a:solidFill>
              <a:srgbClr val="000000"/>
            </a:solidFill>
            <a:round/>
          </a:ln>
        </p:spPr>
      </p:sp>
      <p:sp>
        <p:nvSpPr>
          <p:cNvPr id="35" name="Line 19"/>
          <p:cNvSpPr/>
          <p:nvPr/>
        </p:nvSpPr>
        <p:spPr>
          <a:xfrm flipH="1">
            <a:off x="6681600" y="5193360"/>
            <a:ext cx="1440" cy="126000"/>
          </a:xfrm>
          <a:prstGeom prst="line">
            <a:avLst/>
          </a:prstGeom>
          <a:ln w="15840">
            <a:solidFill>
              <a:srgbClr val="000000"/>
            </a:solidFill>
            <a:round/>
          </a:ln>
        </p:spPr>
      </p:sp>
      <p:sp>
        <p:nvSpPr>
          <p:cNvPr id="36" name="Line 20"/>
          <p:cNvSpPr/>
          <p:nvPr/>
        </p:nvSpPr>
        <p:spPr>
          <a:xfrm flipH="1">
            <a:off x="4239360" y="5193360"/>
            <a:ext cx="1440" cy="126000"/>
          </a:xfrm>
          <a:prstGeom prst="line">
            <a:avLst/>
          </a:prstGeom>
          <a:ln w="15840">
            <a:solidFill>
              <a:srgbClr val="000000"/>
            </a:solidFill>
            <a:round/>
          </a:ln>
        </p:spPr>
      </p:sp>
      <p:sp>
        <p:nvSpPr>
          <p:cNvPr id="37" name="Line 21"/>
          <p:cNvSpPr/>
          <p:nvPr/>
        </p:nvSpPr>
        <p:spPr>
          <a:xfrm flipH="1">
            <a:off x="7224120" y="5193360"/>
            <a:ext cx="1800" cy="126000"/>
          </a:xfrm>
          <a:prstGeom prst="line">
            <a:avLst/>
          </a:prstGeom>
          <a:ln w="15840">
            <a:solidFill>
              <a:srgbClr val="000000"/>
            </a:solidFill>
            <a:round/>
          </a:ln>
        </p:spPr>
      </p:sp>
      <p:sp>
        <p:nvSpPr>
          <p:cNvPr id="38" name="Line 22"/>
          <p:cNvSpPr/>
          <p:nvPr/>
        </p:nvSpPr>
        <p:spPr>
          <a:xfrm flipH="1">
            <a:off x="7495560" y="5193360"/>
            <a:ext cx="1800" cy="126000"/>
          </a:xfrm>
          <a:prstGeom prst="line">
            <a:avLst/>
          </a:prstGeom>
          <a:ln w="15840">
            <a:solidFill>
              <a:srgbClr val="000000"/>
            </a:solidFill>
            <a:round/>
          </a:ln>
        </p:spPr>
      </p:sp>
      <p:sp>
        <p:nvSpPr>
          <p:cNvPr id="39" name="Line 23"/>
          <p:cNvSpPr/>
          <p:nvPr/>
        </p:nvSpPr>
        <p:spPr>
          <a:xfrm flipH="1">
            <a:off x="7767000" y="5193360"/>
            <a:ext cx="1440" cy="126000"/>
          </a:xfrm>
          <a:prstGeom prst="line">
            <a:avLst/>
          </a:prstGeom>
          <a:ln w="15840">
            <a:solidFill>
              <a:srgbClr val="000000"/>
            </a:solidFill>
            <a:round/>
          </a:ln>
        </p:spPr>
      </p:sp>
      <p:sp>
        <p:nvSpPr>
          <p:cNvPr id="40" name="Line 24"/>
          <p:cNvSpPr/>
          <p:nvPr/>
        </p:nvSpPr>
        <p:spPr>
          <a:xfrm flipH="1">
            <a:off x="6953040" y="5193360"/>
            <a:ext cx="1440" cy="126000"/>
          </a:xfrm>
          <a:prstGeom prst="line">
            <a:avLst/>
          </a:prstGeom>
          <a:ln w="15840">
            <a:solidFill>
              <a:srgbClr val="000000"/>
            </a:solidFill>
            <a:round/>
          </a:ln>
        </p:spPr>
      </p:sp>
      <p:sp>
        <p:nvSpPr>
          <p:cNvPr id="41" name="CustomShape 25"/>
          <p:cNvSpPr/>
          <p:nvPr/>
        </p:nvSpPr>
        <p:spPr>
          <a:xfrm>
            <a:off x="653040" y="1908000"/>
            <a:ext cx="1726560" cy="618120"/>
          </a:xfrm>
          <a:prstGeom prst="rect">
            <a:avLst/>
          </a:prstGeom>
        </p:spPr>
        <p:txBody>
          <a:bodyPr bIns="45000" lIns="90000" rIns="90000" tIns="45000"/>
          <a:p>
            <a:r>
              <a:rPr lang="en-US">
                <a:solidFill>
                  <a:srgbClr val="000000"/>
                </a:solidFill>
                <a:latin typeface="Calibri"/>
              </a:rPr>
              <a:t>Feet above trail</a:t>
            </a:r>
            <a:endParaRPr/>
          </a:p>
        </p:txBody>
      </p:sp>
      <p:sp>
        <p:nvSpPr>
          <p:cNvPr id="42" name="CustomShape 26"/>
          <p:cNvSpPr/>
          <p:nvPr/>
        </p:nvSpPr>
        <p:spPr>
          <a:xfrm>
            <a:off x="653040" y="4440960"/>
            <a:ext cx="1726560" cy="618120"/>
          </a:xfrm>
          <a:prstGeom prst="rect">
            <a:avLst/>
          </a:prstGeom>
        </p:spPr>
        <p:txBody>
          <a:bodyPr bIns="45000" lIns="90000" rIns="90000" tIns="45000"/>
          <a:p>
            <a:r>
              <a:rPr lang="en-US">
                <a:solidFill>
                  <a:srgbClr val="000000"/>
                </a:solidFill>
                <a:latin typeface="Calibri"/>
              </a:rPr>
              <a:t>Feet below trail</a:t>
            </a:r>
            <a:endParaRPr/>
          </a:p>
        </p:txBody>
      </p:sp>
      <p:sp>
        <p:nvSpPr>
          <p:cNvPr id="43" name="CustomShape 27"/>
          <p:cNvSpPr/>
          <p:nvPr/>
        </p:nvSpPr>
        <p:spPr>
          <a:xfrm>
            <a:off x="555480" y="2150280"/>
            <a:ext cx="630720" cy="618120"/>
          </a:xfrm>
          <a:prstGeom prst="rect">
            <a:avLst/>
          </a:prstGeom>
        </p:spPr>
        <p:txBody>
          <a:bodyPr bIns="45000" lIns="90000" rIns="90000" tIns="45000"/>
          <a:p>
            <a:r>
              <a:rPr lang="en-US">
                <a:solidFill>
                  <a:srgbClr val="000000"/>
                </a:solidFill>
                <a:latin typeface="Calibri"/>
              </a:rPr>
              <a:t>level</a:t>
            </a:r>
            <a:endParaRPr/>
          </a:p>
        </p:txBody>
      </p:sp>
      <p:sp>
        <p:nvSpPr>
          <p:cNvPr id="44" name="CustomShape 28"/>
          <p:cNvSpPr/>
          <p:nvPr/>
        </p:nvSpPr>
        <p:spPr>
          <a:xfrm>
            <a:off x="3164400" y="5579280"/>
            <a:ext cx="3171960" cy="354240"/>
          </a:xfrm>
          <a:prstGeom prst="rect">
            <a:avLst/>
          </a:prstGeom>
        </p:spPr>
        <p:txBody>
          <a:bodyPr bIns="45000" lIns="90000" rIns="90000" tIns="45000"/>
          <a:p>
            <a:pPr algn="ctr"/>
            <a:r>
              <a:rPr lang="en-US">
                <a:solidFill>
                  <a:srgbClr val="000000"/>
                </a:solidFill>
                <a:latin typeface="Calibri"/>
              </a:rPr>
              <a:t>number of houses</a:t>
            </a:r>
            <a:endParaRPr/>
          </a:p>
        </p:txBody>
      </p:sp>
      <p:sp>
        <p:nvSpPr>
          <p:cNvPr id="45" name="CustomShape 29"/>
          <p:cNvSpPr/>
          <p:nvPr/>
        </p:nvSpPr>
        <p:spPr>
          <a:xfrm>
            <a:off x="2640600" y="5266080"/>
            <a:ext cx="467640" cy="354240"/>
          </a:xfrm>
          <a:prstGeom prst="rect">
            <a:avLst/>
          </a:prstGeom>
        </p:spPr>
        <p:txBody>
          <a:bodyPr bIns="45000" lIns="90000" rIns="90000" tIns="45000"/>
          <a:p>
            <a:pPr algn="ctr"/>
            <a:r>
              <a:rPr lang="en-US">
                <a:solidFill>
                  <a:srgbClr val="000000"/>
                </a:solidFill>
                <a:latin typeface="Calibri"/>
              </a:rPr>
              <a:t>50</a:t>
            </a:r>
            <a:endParaRPr/>
          </a:p>
        </p:txBody>
      </p:sp>
      <p:sp>
        <p:nvSpPr>
          <p:cNvPr id="46" name="CustomShape 30"/>
          <p:cNvSpPr/>
          <p:nvPr/>
        </p:nvSpPr>
        <p:spPr>
          <a:xfrm>
            <a:off x="3980160" y="5266080"/>
            <a:ext cx="530280" cy="618120"/>
          </a:xfrm>
          <a:prstGeom prst="rect">
            <a:avLst/>
          </a:prstGeom>
        </p:spPr>
        <p:txBody>
          <a:bodyPr bIns="45000" lIns="90000" rIns="90000" tIns="45000"/>
          <a:p>
            <a:pPr algn="ctr"/>
            <a:r>
              <a:rPr lang="en-US">
                <a:solidFill>
                  <a:srgbClr val="000000"/>
                </a:solidFill>
                <a:latin typeface="Calibri"/>
              </a:rPr>
              <a:t>100</a:t>
            </a:r>
            <a:endParaRPr/>
          </a:p>
        </p:txBody>
      </p:sp>
      <p:sp>
        <p:nvSpPr>
          <p:cNvPr id="47" name="CustomShape 31"/>
          <p:cNvSpPr/>
          <p:nvPr/>
        </p:nvSpPr>
        <p:spPr>
          <a:xfrm>
            <a:off x="5331240" y="5266080"/>
            <a:ext cx="530280" cy="618120"/>
          </a:xfrm>
          <a:prstGeom prst="rect">
            <a:avLst/>
          </a:prstGeom>
        </p:spPr>
        <p:txBody>
          <a:bodyPr bIns="45000" lIns="90000" rIns="90000" tIns="45000"/>
          <a:p>
            <a:pPr algn="ctr"/>
            <a:r>
              <a:rPr lang="en-US">
                <a:solidFill>
                  <a:srgbClr val="000000"/>
                </a:solidFill>
                <a:latin typeface="Calibri"/>
              </a:rPr>
              <a:t>150</a:t>
            </a:r>
            <a:endParaRPr/>
          </a:p>
        </p:txBody>
      </p:sp>
      <p:sp>
        <p:nvSpPr>
          <p:cNvPr id="48" name="CustomShape 32"/>
          <p:cNvSpPr/>
          <p:nvPr/>
        </p:nvSpPr>
        <p:spPr>
          <a:xfrm>
            <a:off x="6694920" y="5266080"/>
            <a:ext cx="530280" cy="618120"/>
          </a:xfrm>
          <a:prstGeom prst="rect">
            <a:avLst/>
          </a:prstGeom>
        </p:spPr>
        <p:txBody>
          <a:bodyPr bIns="45000" lIns="90000" rIns="90000" tIns="45000"/>
          <a:p>
            <a:pPr algn="ctr"/>
            <a:r>
              <a:rPr lang="en-US">
                <a:solidFill>
                  <a:srgbClr val="000000"/>
                </a:solidFill>
                <a:latin typeface="Calibri"/>
              </a:rPr>
              <a:t>200</a:t>
            </a:r>
            <a:endParaRPr/>
          </a:p>
        </p:txBody>
      </p:sp>
      <p:sp>
        <p:nvSpPr>
          <p:cNvPr id="49" name="CustomShape 33"/>
          <p:cNvSpPr/>
          <p:nvPr/>
        </p:nvSpPr>
        <p:spPr>
          <a:xfrm>
            <a:off x="1109160" y="6167160"/>
            <a:ext cx="6980040" cy="882000"/>
          </a:xfrm>
          <a:prstGeom prst="rect">
            <a:avLst/>
          </a:prstGeom>
        </p:spPr>
        <p:txBody>
          <a:bodyPr bIns="45000" lIns="90000" rIns="90000" tIns="45000"/>
          <a:p>
            <a:r>
              <a:rPr lang="en-US">
                <a:solidFill>
                  <a:srgbClr val="000000"/>
                </a:solidFill>
                <a:latin typeface="Calibri"/>
              </a:rPr>
              <a:t>Figure 2. Altitude of land around 238 buildings abutting the Minuteman Trail in Arlington, relative to the trail (trail = 0), based on visual estimates.</a:t>
            </a:r>
            <a:endParaRPr/>
          </a:p>
        </p:txBody>
      </p:sp>
      <p:sp>
        <p:nvSpPr>
          <p:cNvPr id="50" name="Line 34"/>
          <p:cNvSpPr/>
          <p:nvPr/>
        </p:nvSpPr>
        <p:spPr>
          <a:xfrm flipH="1">
            <a:off x="1523160" y="223200"/>
            <a:ext cx="1440" cy="4978080"/>
          </a:xfrm>
          <a:prstGeom prst="line">
            <a:avLst/>
          </a:prstGeom>
          <a:ln w="9360">
            <a:solidFill>
              <a:srgbClr val="000000"/>
            </a:solidFill>
            <a:round/>
          </a:ln>
        </p:spPr>
      </p:sp>
      <p:sp>
        <p:nvSpPr>
          <p:cNvPr id="51" name="CustomShape 35"/>
          <p:cNvSpPr/>
          <p:nvPr/>
        </p:nvSpPr>
        <p:spPr>
          <a:xfrm>
            <a:off x="1056240" y="33840"/>
            <a:ext cx="530280" cy="354240"/>
          </a:xfrm>
          <a:prstGeom prst="rect">
            <a:avLst/>
          </a:prstGeom>
        </p:spPr>
        <p:txBody>
          <a:bodyPr bIns="45000" lIns="90000" rIns="90000" tIns="45000"/>
          <a:p>
            <a:pPr algn="ctr"/>
            <a:r>
              <a:rPr lang="en-US">
                <a:solidFill>
                  <a:srgbClr val="000000"/>
                </a:solidFill>
                <a:latin typeface="Calibri"/>
              </a:rPr>
              <a:t>30</a:t>
            </a:r>
            <a:endParaRPr/>
          </a:p>
        </p:txBody>
      </p:sp>
      <p:sp>
        <p:nvSpPr>
          <p:cNvPr id="52" name="CustomShape 36"/>
          <p:cNvSpPr/>
          <p:nvPr/>
        </p:nvSpPr>
        <p:spPr>
          <a:xfrm>
            <a:off x="1056240" y="738720"/>
            <a:ext cx="530280" cy="354240"/>
          </a:xfrm>
          <a:prstGeom prst="rect">
            <a:avLst/>
          </a:prstGeom>
        </p:spPr>
        <p:txBody>
          <a:bodyPr bIns="45000" lIns="90000" rIns="90000" tIns="45000"/>
          <a:p>
            <a:pPr algn="ctr"/>
            <a:r>
              <a:rPr lang="en-US">
                <a:solidFill>
                  <a:srgbClr val="000000"/>
                </a:solidFill>
                <a:latin typeface="Calibri"/>
              </a:rPr>
              <a:t>20</a:t>
            </a:r>
            <a:endParaRPr/>
          </a:p>
        </p:txBody>
      </p:sp>
      <p:sp>
        <p:nvSpPr>
          <p:cNvPr id="53" name="CustomShape 37"/>
          <p:cNvSpPr/>
          <p:nvPr/>
        </p:nvSpPr>
        <p:spPr>
          <a:xfrm>
            <a:off x="1056240" y="1443600"/>
            <a:ext cx="530280" cy="354240"/>
          </a:xfrm>
          <a:prstGeom prst="rect">
            <a:avLst/>
          </a:prstGeom>
        </p:spPr>
        <p:txBody>
          <a:bodyPr bIns="45000" lIns="90000" rIns="90000" tIns="45000"/>
          <a:p>
            <a:pPr algn="ctr"/>
            <a:r>
              <a:rPr lang="en-US">
                <a:solidFill>
                  <a:srgbClr val="000000"/>
                </a:solidFill>
                <a:latin typeface="Calibri"/>
              </a:rPr>
              <a:t>10</a:t>
            </a:r>
            <a:endParaRPr/>
          </a:p>
        </p:txBody>
      </p:sp>
      <p:sp>
        <p:nvSpPr>
          <p:cNvPr id="54" name="CustomShape 38"/>
          <p:cNvSpPr/>
          <p:nvPr/>
        </p:nvSpPr>
        <p:spPr>
          <a:xfrm>
            <a:off x="1056240" y="2148120"/>
            <a:ext cx="530280" cy="354240"/>
          </a:xfrm>
          <a:prstGeom prst="rect">
            <a:avLst/>
          </a:prstGeom>
        </p:spPr>
        <p:txBody>
          <a:bodyPr bIns="45000" lIns="90000" rIns="90000" tIns="45000"/>
          <a:p>
            <a:pPr algn="ctr"/>
            <a:r>
              <a:rPr lang="en-US">
                <a:solidFill>
                  <a:srgbClr val="000000"/>
                </a:solidFill>
                <a:latin typeface="Calibri"/>
              </a:rPr>
              <a:t>0</a:t>
            </a:r>
            <a:endParaRPr/>
          </a:p>
        </p:txBody>
      </p:sp>
      <p:sp>
        <p:nvSpPr>
          <p:cNvPr id="55" name="CustomShape 39"/>
          <p:cNvSpPr/>
          <p:nvPr/>
        </p:nvSpPr>
        <p:spPr>
          <a:xfrm>
            <a:off x="1056240" y="2853000"/>
            <a:ext cx="530280" cy="354240"/>
          </a:xfrm>
          <a:prstGeom prst="rect">
            <a:avLst/>
          </a:prstGeom>
        </p:spPr>
        <p:txBody>
          <a:bodyPr bIns="45000" lIns="90000" rIns="90000" tIns="45000"/>
          <a:p>
            <a:pPr algn="ctr"/>
            <a:r>
              <a:rPr lang="en-US">
                <a:solidFill>
                  <a:srgbClr val="000000"/>
                </a:solidFill>
                <a:latin typeface="Calibri"/>
              </a:rPr>
              <a:t>-10</a:t>
            </a:r>
            <a:endParaRPr/>
          </a:p>
        </p:txBody>
      </p:sp>
      <p:sp>
        <p:nvSpPr>
          <p:cNvPr id="56" name="CustomShape 40"/>
          <p:cNvSpPr/>
          <p:nvPr/>
        </p:nvSpPr>
        <p:spPr>
          <a:xfrm>
            <a:off x="1056240" y="3557880"/>
            <a:ext cx="530280" cy="354240"/>
          </a:xfrm>
          <a:prstGeom prst="rect">
            <a:avLst/>
          </a:prstGeom>
        </p:spPr>
        <p:txBody>
          <a:bodyPr bIns="45000" lIns="90000" rIns="90000" tIns="45000"/>
          <a:p>
            <a:pPr algn="ctr"/>
            <a:r>
              <a:rPr lang="en-US">
                <a:solidFill>
                  <a:srgbClr val="000000"/>
                </a:solidFill>
                <a:latin typeface="Calibri"/>
              </a:rPr>
              <a:t>-20</a:t>
            </a:r>
            <a:endParaRPr/>
          </a:p>
        </p:txBody>
      </p:sp>
      <p:sp>
        <p:nvSpPr>
          <p:cNvPr id="57" name="CustomShape 41"/>
          <p:cNvSpPr/>
          <p:nvPr/>
        </p:nvSpPr>
        <p:spPr>
          <a:xfrm>
            <a:off x="1056240" y="4262760"/>
            <a:ext cx="530280" cy="354240"/>
          </a:xfrm>
          <a:prstGeom prst="rect">
            <a:avLst/>
          </a:prstGeom>
        </p:spPr>
        <p:txBody>
          <a:bodyPr bIns="45000" lIns="90000" rIns="90000" tIns="45000"/>
          <a:p>
            <a:pPr algn="ctr"/>
            <a:r>
              <a:rPr lang="en-US">
                <a:solidFill>
                  <a:srgbClr val="000000"/>
                </a:solidFill>
                <a:latin typeface="Calibri"/>
              </a:rPr>
              <a:t>-30</a:t>
            </a:r>
            <a:endParaRPr/>
          </a:p>
        </p:txBody>
      </p:sp>
      <p:sp>
        <p:nvSpPr>
          <p:cNvPr id="58" name="CustomShape 42"/>
          <p:cNvSpPr/>
          <p:nvPr/>
        </p:nvSpPr>
        <p:spPr>
          <a:xfrm>
            <a:off x="1056240" y="4967640"/>
            <a:ext cx="530280" cy="354240"/>
          </a:xfrm>
          <a:prstGeom prst="rect">
            <a:avLst/>
          </a:prstGeom>
        </p:spPr>
        <p:txBody>
          <a:bodyPr bIns="45000" lIns="90000" rIns="90000" tIns="45000"/>
          <a:p>
            <a:pPr algn="ctr"/>
            <a:r>
              <a:rPr lang="en-US">
                <a:solidFill>
                  <a:srgbClr val="000000"/>
                </a:solidFill>
                <a:latin typeface="Calibri"/>
              </a:rPr>
              <a:t>-40</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59" name="Picture 4"/>
          <p:cNvPicPr/>
          <p:nvPr/>
        </p:nvPicPr>
        <p:blipFill>
          <a:blip r:embed="rId1"/>
          <a:stretch>
            <a:fillRect/>
          </a:stretch>
        </p:blipFill>
        <p:spPr>
          <a:xfrm>
            <a:off x="1022400" y="12600"/>
            <a:ext cx="7103520" cy="6060600"/>
          </a:xfrm>
          <a:prstGeom prst="rect">
            <a:avLst/>
          </a:prstGeom>
        </p:spPr>
      </p:pic>
      <p:sp>
        <p:nvSpPr>
          <p:cNvPr id="60" name="CustomShape 1"/>
          <p:cNvSpPr/>
          <p:nvPr/>
        </p:nvSpPr>
        <p:spPr>
          <a:xfrm>
            <a:off x="999360" y="5999760"/>
            <a:ext cx="7140960" cy="882000"/>
          </a:xfrm>
          <a:prstGeom prst="rect">
            <a:avLst/>
          </a:prstGeom>
        </p:spPr>
        <p:txBody>
          <a:bodyPr bIns="45000" lIns="90000" rIns="90000" tIns="45000"/>
          <a:p>
            <a:r>
              <a:rPr lang="en-US">
                <a:solidFill>
                  <a:srgbClr val="000000"/>
                </a:solidFill>
                <a:latin typeface="Calibri"/>
              </a:rPr>
              <a:t>Figure 2. Same area as in Figure 1 photographed June 18, 2010. The leaf canopy of deciduous trees completely obscures the trail. Google Earth.  </a:t>
            </a:r>
            <a:endParaRPr/>
          </a:p>
        </p:txBody>
      </p:sp>
      <p:sp>
        <p:nvSpPr>
          <p:cNvPr id="61" name="Line 2"/>
          <p:cNvSpPr/>
          <p:nvPr/>
        </p:nvSpPr>
        <p:spPr>
          <a:xfrm>
            <a:off x="7235640" y="5678280"/>
            <a:ext cx="860400" cy="4680"/>
          </a:xfrm>
          <a:prstGeom prst="line">
            <a:avLst/>
          </a:prstGeom>
          <a:ln w="25560">
            <a:solidFill>
              <a:srgbClr val="ffffff"/>
            </a:solidFill>
            <a:round/>
          </a:ln>
        </p:spPr>
      </p:sp>
      <p:sp>
        <p:nvSpPr>
          <p:cNvPr id="62" name="CustomShape 3"/>
          <p:cNvSpPr/>
          <p:nvPr/>
        </p:nvSpPr>
        <p:spPr>
          <a:xfrm>
            <a:off x="7270920" y="5644080"/>
            <a:ext cx="793440" cy="618120"/>
          </a:xfrm>
          <a:prstGeom prst="rect">
            <a:avLst/>
          </a:prstGeom>
        </p:spPr>
        <p:txBody>
          <a:bodyPr bIns="45000" lIns="90000" rIns="90000" tIns="45000"/>
          <a:p>
            <a:pPr algn="ctr"/>
            <a:r>
              <a:rPr lang="en-US">
                <a:solidFill>
                  <a:srgbClr val="ffffff"/>
                </a:solidFill>
                <a:latin typeface="Calibri"/>
              </a:rPr>
              <a:t>~50 ft.</a:t>
            </a:r>
            <a:endParaRPr/>
          </a:p>
        </p:txBody>
      </p:sp>
      <p:sp>
        <p:nvSpPr>
          <p:cNvPr id="63" name="CustomShape 4"/>
          <p:cNvSpPr/>
          <p:nvPr/>
        </p:nvSpPr>
        <p:spPr>
          <a:xfrm>
            <a:off x="3111480" y="88920"/>
            <a:ext cx="1022040" cy="812520"/>
          </a:xfrm>
          <a:prstGeom prst="wedgeRoundRectCallout">
            <a:avLst>
              <a:gd fmla="val 0" name="adj1"/>
              <a:gd fmla="val 0" name="adj2"/>
              <a:gd fmla="val 0" name="adj3"/>
            </a:avLst>
          </a:prstGeom>
          <a:solidFill>
            <a:srgbClr val="ffffff"/>
          </a:solidFill>
          <a:ln w="12600">
            <a:solidFill>
              <a:srgbClr val="000000"/>
            </a:solidFill>
            <a:round/>
          </a:ln>
        </p:spPr>
        <p:txBody>
          <a:bodyPr anchor="ctr" bIns="45000" lIns="90000" rIns="90000" tIns="45000"/>
          <a:p>
            <a:pPr algn="ctr"/>
            <a:r>
              <a:rPr lang="en-US" sz="1600">
                <a:solidFill>
                  <a:srgbClr val="000000"/>
                </a:solidFill>
                <a:latin typeface="Calibri"/>
              </a:rPr>
              <a:t>Extensive foliage covers trail</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 name="CustomShape 1"/>
          <p:cNvSpPr/>
          <p:nvPr/>
        </p:nvSpPr>
        <p:spPr>
          <a:xfrm>
            <a:off x="999360" y="5987160"/>
            <a:ext cx="7140960" cy="1145880"/>
          </a:xfrm>
          <a:prstGeom prst="rect">
            <a:avLst/>
          </a:prstGeom>
        </p:spPr>
        <p:txBody>
          <a:bodyPr bIns="45000" lIns="90000" rIns="90000" tIns="45000"/>
          <a:p>
            <a:r>
              <a:rPr lang="en-US">
                <a:solidFill>
                  <a:srgbClr val="000000"/>
                </a:solidFill>
                <a:latin typeface="Calibri"/>
              </a:rPr>
              <a:t>Figure 2. Same area as in Figures 1 &amp; 2 photographed April 17, 2008. The absense of leaves allows clear visualization of the trail.  Distances from the trail to abutting houses can be measured using the ruler tool in Google Earth.  </a:t>
            </a:r>
            <a:endParaRPr/>
          </a:p>
        </p:txBody>
      </p:sp>
      <p:pic>
        <p:nvPicPr>
          <p:cNvPr descr="" id="65" name="Picture 9"/>
          <p:cNvPicPr/>
          <p:nvPr/>
        </p:nvPicPr>
        <p:blipFill>
          <a:blip r:embed="rId1"/>
          <a:stretch>
            <a:fillRect/>
          </a:stretch>
        </p:blipFill>
        <p:spPr>
          <a:xfrm>
            <a:off x="1035000" y="6480"/>
            <a:ext cx="7073640" cy="6045480"/>
          </a:xfrm>
          <a:prstGeom prst="rect">
            <a:avLst/>
          </a:prstGeom>
        </p:spPr>
      </p:pic>
      <p:sp>
        <p:nvSpPr>
          <p:cNvPr id="66" name="CustomShape 2"/>
          <p:cNvSpPr/>
          <p:nvPr/>
        </p:nvSpPr>
        <p:spPr>
          <a:xfrm>
            <a:off x="3086280" y="76320"/>
            <a:ext cx="958320" cy="1072800"/>
          </a:xfrm>
          <a:prstGeom prst="wedgeRoundRectCallout">
            <a:avLst>
              <a:gd fmla="val 0" name="adj1"/>
              <a:gd fmla="val 0" name="adj2"/>
              <a:gd fmla="val 0" name="adj3"/>
            </a:avLst>
          </a:prstGeom>
          <a:solidFill>
            <a:srgbClr val="ffffff"/>
          </a:solidFill>
          <a:ln w="12600">
            <a:solidFill>
              <a:srgbClr val="000000"/>
            </a:solidFill>
            <a:round/>
          </a:ln>
        </p:spPr>
        <p:txBody>
          <a:bodyPr anchor="ctr" bIns="45000" lIns="90000" rIns="90000" tIns="45000"/>
          <a:p>
            <a:pPr algn="ctr"/>
            <a:r>
              <a:rPr lang="en-US" sz="1600">
                <a:solidFill>
                  <a:srgbClr val="000000"/>
                </a:solidFill>
                <a:latin typeface="Calibri"/>
              </a:rPr>
              <a:t>Trail is visible through branches</a:t>
            </a:r>
            <a:endParaRPr/>
          </a:p>
        </p:txBody>
      </p:sp>
      <p:sp>
        <p:nvSpPr>
          <p:cNvPr id="67" name="CustomShape 3"/>
          <p:cNvSpPr/>
          <p:nvPr/>
        </p:nvSpPr>
        <p:spPr>
          <a:xfrm>
            <a:off x="6832440" y="4216320"/>
            <a:ext cx="1225080" cy="1320480"/>
          </a:xfrm>
          <a:prstGeom prst="wedgeRoundRectCallout">
            <a:avLst>
              <a:gd fmla="val 0" name="adj1"/>
              <a:gd fmla="val 0" name="adj2"/>
              <a:gd fmla="val 0" name="adj3"/>
            </a:avLst>
          </a:prstGeom>
          <a:solidFill>
            <a:srgbClr val="ffffff"/>
          </a:solidFill>
          <a:ln w="12600">
            <a:solidFill>
              <a:srgbClr val="000000"/>
            </a:solidFill>
            <a:round/>
          </a:ln>
        </p:spPr>
        <p:txBody>
          <a:bodyPr anchor="ctr" bIns="45000" lIns="90000" rIns="90000" tIns="45000"/>
          <a:p>
            <a:pPr algn="ctr"/>
            <a:r>
              <a:rPr lang="en-US" sz="1600">
                <a:solidFill>
                  <a:srgbClr val="000000"/>
                </a:solidFill>
                <a:latin typeface="Calibri"/>
              </a:rPr>
              <a:t>Google Earth ruler used to measure distance to house</a:t>
            </a:r>
            <a:endParaRPr/>
          </a:p>
        </p:txBody>
      </p:sp>
      <p:sp>
        <p:nvSpPr>
          <p:cNvPr id="68" name="Line 4"/>
          <p:cNvSpPr/>
          <p:nvPr/>
        </p:nvSpPr>
        <p:spPr>
          <a:xfrm>
            <a:off x="7229160" y="5735520"/>
            <a:ext cx="860400" cy="4680"/>
          </a:xfrm>
          <a:prstGeom prst="line">
            <a:avLst/>
          </a:prstGeom>
          <a:ln w="25560">
            <a:solidFill>
              <a:srgbClr val="ffffff"/>
            </a:solidFill>
            <a:round/>
          </a:ln>
        </p:spPr>
      </p:sp>
      <p:sp>
        <p:nvSpPr>
          <p:cNvPr id="69" name="CustomShape 5"/>
          <p:cNvSpPr/>
          <p:nvPr/>
        </p:nvSpPr>
        <p:spPr>
          <a:xfrm>
            <a:off x="7264440" y="5701320"/>
            <a:ext cx="793440" cy="618120"/>
          </a:xfrm>
          <a:prstGeom prst="rect">
            <a:avLst/>
          </a:prstGeom>
        </p:spPr>
        <p:txBody>
          <a:bodyPr bIns="45000" lIns="90000" rIns="90000" tIns="45000"/>
          <a:p>
            <a:pPr algn="ctr"/>
            <a:r>
              <a:rPr lang="en-US">
                <a:solidFill>
                  <a:srgbClr val="ffffff"/>
                </a:solidFill>
                <a:latin typeface="Calibri"/>
              </a:rPr>
              <a:t>~50 ft.</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0" name="Picture 3"/>
          <p:cNvPicPr/>
          <p:nvPr/>
        </p:nvPicPr>
        <p:blipFill>
          <a:blip r:embed="rId1"/>
          <a:stretch>
            <a:fillRect/>
          </a:stretch>
        </p:blipFill>
        <p:spPr>
          <a:xfrm>
            <a:off x="188280" y="712080"/>
            <a:ext cx="8782200" cy="516312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1" name="Picture 3"/>
          <p:cNvPicPr/>
          <p:nvPr/>
        </p:nvPicPr>
        <p:blipFill>
          <a:blip r:embed="rId1"/>
          <a:stretch>
            <a:fillRect/>
          </a:stretch>
        </p:blipFill>
        <p:spPr>
          <a:xfrm>
            <a:off x="1526400" y="899280"/>
            <a:ext cx="6093000" cy="5286960"/>
          </a:xfrm>
          <a:prstGeom prst="rect">
            <a:avLst/>
          </a:prstGeom>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2" name="Picture 3"/>
          <p:cNvPicPr/>
          <p:nvPr/>
        </p:nvPicPr>
        <p:blipFill>
          <a:blip r:embed="rId1"/>
          <a:stretch>
            <a:fillRect/>
          </a:stretch>
        </p:blipFill>
        <p:spPr>
          <a:xfrm>
            <a:off x="173160" y="1205280"/>
            <a:ext cx="8797320" cy="457740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